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2"/>
  </p:notesMasterIdLst>
  <p:handoutMasterIdLst>
    <p:handoutMasterId r:id="rId23"/>
  </p:handoutMasterIdLst>
  <p:sldIdLst>
    <p:sldId id="258" r:id="rId2"/>
    <p:sldId id="264" r:id="rId3"/>
    <p:sldId id="273" r:id="rId4"/>
    <p:sldId id="274" r:id="rId5"/>
    <p:sldId id="275" r:id="rId6"/>
    <p:sldId id="287" r:id="rId7"/>
    <p:sldId id="276" r:id="rId8"/>
    <p:sldId id="277" r:id="rId9"/>
    <p:sldId id="278" r:id="rId10"/>
    <p:sldId id="279" r:id="rId11"/>
    <p:sldId id="280" r:id="rId12"/>
    <p:sldId id="281" r:id="rId13"/>
    <p:sldId id="289" r:id="rId14"/>
    <p:sldId id="288" r:id="rId15"/>
    <p:sldId id="282" r:id="rId16"/>
    <p:sldId id="283" r:id="rId17"/>
    <p:sldId id="284" r:id="rId18"/>
    <p:sldId id="285" r:id="rId19"/>
    <p:sldId id="286" r:id="rId20"/>
    <p:sldId id="267" r:id="rId2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Twinkl" pitchFamily="2" charset="77"/>
      <p:regular r:id="rId28"/>
      <p:bold r:id="rId29"/>
    </p:embeddedFont>
    <p:embeddedFont>
      <p:font typeface="Twinkl Cursive Unlooped" panose="02000000000000000000" pitchFamily="2" charset="77"/>
      <p:bold r:id="rId30"/>
      <p:italic r:id="rId31"/>
      <p:boldItalic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3" autoAdjust="0"/>
    <p:restoredTop sz="94660"/>
  </p:normalViewPr>
  <p:slideViewPr>
    <p:cSldViewPr snapToGrid="0" showGuides="1">
      <p:cViewPr varScale="1">
        <p:scale>
          <a:sx n="109" d="100"/>
          <a:sy n="109" d="100"/>
        </p:scale>
        <p:origin x="1696" y="19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font" Target="fonts/font5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22/03/2020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22/03/2020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festivals-and-cultural-celebrations/easter/easter-story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festivals-and-cultural-celebrations/easter/easter-story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  <a:extLst>
              <a:ext uri="{FF2B5EF4-FFF2-40B4-BE49-F238E27FC236}">
                <a16:creationId xmlns:a16="http://schemas.microsoft.com/office/drawing/2014/main" id="{2D062464-3128-4E01-9B05-35F1B70EDFE2}"/>
              </a:ext>
            </a:extLst>
          </p:cNvPr>
          <p:cNvSpPr/>
          <p:nvPr userDrawn="1"/>
        </p:nvSpPr>
        <p:spPr>
          <a:xfrm>
            <a:off x="4052940" y="5514638"/>
            <a:ext cx="1104181" cy="6814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  <a:extLst>
              <a:ext uri="{FF2B5EF4-FFF2-40B4-BE49-F238E27FC236}">
                <a16:creationId xmlns:a16="http://schemas.microsoft.com/office/drawing/2014/main" id="{E2FDC120-508B-4CAC-AEAE-A48D385CFDF3}"/>
              </a:ext>
            </a:extLst>
          </p:cNvPr>
          <p:cNvSpPr/>
          <p:nvPr userDrawn="1"/>
        </p:nvSpPr>
        <p:spPr>
          <a:xfrm>
            <a:off x="4019909" y="3088256"/>
            <a:ext cx="1104181" cy="6814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C215D73-1F8D-439D-9713-773A143DAD5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1" y="691084"/>
            <a:ext cx="7632700" cy="5397201"/>
          </a:xfrm>
          <a:prstGeom prst="roundRect">
            <a:avLst>
              <a:gd name="adj" fmla="val 6075"/>
            </a:avLst>
          </a:prstGeom>
          <a:ln w="28575">
            <a:noFill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CD93E28-A722-4482-B702-F021F952B91B}"/>
              </a:ext>
            </a:extLst>
          </p:cNvPr>
          <p:cNvSpPr/>
          <p:nvPr/>
        </p:nvSpPr>
        <p:spPr>
          <a:xfrm>
            <a:off x="755650" y="549275"/>
            <a:ext cx="7632700" cy="7681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50" y="676237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 Cursive Unlooped" panose="02000000000000000000" pitchFamily="2" charset="77"/>
              </a:rPr>
              <a:t>Jesus arrived in Jerusalem on Palm Sunday. The people were happy to see Jesus and waved palm branches.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71AC44D-82DC-4DFF-BC8B-F505211818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710734"/>
            <a:ext cx="7632699" cy="5397200"/>
          </a:xfrm>
          <a:prstGeom prst="roundRect">
            <a:avLst>
              <a:gd name="adj" fmla="val 6502"/>
            </a:avLst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585E5D6-4EB9-4740-A2D5-9F39C80B6FEE}"/>
              </a:ext>
            </a:extLst>
          </p:cNvPr>
          <p:cNvSpPr/>
          <p:nvPr/>
        </p:nvSpPr>
        <p:spPr>
          <a:xfrm>
            <a:off x="755650" y="549275"/>
            <a:ext cx="7632700" cy="7681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50" y="676237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 Cursive Unlooped" panose="02000000000000000000" pitchFamily="2" charset="77"/>
              </a:rPr>
              <a:t>Some important people were jealous of how much the people loved Jesus.</a:t>
            </a:r>
          </a:p>
        </p:txBody>
      </p:sp>
    </p:spTree>
    <p:extLst>
      <p:ext uri="{BB962C8B-B14F-4D97-AF65-F5344CB8AC3E}">
        <p14:creationId xmlns:p14="http://schemas.microsoft.com/office/powerpoint/2010/main" val="11954692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71AC44D-82DC-4DFF-BC8B-F505211818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710731"/>
            <a:ext cx="7632699" cy="5397201"/>
          </a:xfrm>
          <a:prstGeom prst="roundRect">
            <a:avLst>
              <a:gd name="adj" fmla="val 6502"/>
            </a:avLst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1CCABEA-3866-473A-A77A-C814C35A9324}"/>
              </a:ext>
            </a:extLst>
          </p:cNvPr>
          <p:cNvSpPr/>
          <p:nvPr/>
        </p:nvSpPr>
        <p:spPr>
          <a:xfrm>
            <a:off x="755650" y="549275"/>
            <a:ext cx="7632700" cy="7681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50" y="676237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 Cursive Unlooped" panose="02000000000000000000" pitchFamily="2" charset="77"/>
              </a:rPr>
              <a:t>Judas was one of Jesus’ special friends. The important people gave Judas money to tell them where Jesus was so they could arrest him.</a:t>
            </a:r>
          </a:p>
        </p:txBody>
      </p:sp>
    </p:spTree>
    <p:extLst>
      <p:ext uri="{BB962C8B-B14F-4D97-AF65-F5344CB8AC3E}">
        <p14:creationId xmlns:p14="http://schemas.microsoft.com/office/powerpoint/2010/main" val="16747768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C052A43-3BBA-4F22-BAD4-DBFF6B6BFDD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569868"/>
            <a:ext cx="7632700" cy="4507860"/>
          </a:xfrm>
          <a:prstGeom prst="roundRect">
            <a:avLst>
              <a:gd name="adj" fmla="val 6502"/>
            </a:avLst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1BE617DD-ADF2-46E5-B72C-12AB2B1205F3}"/>
              </a:ext>
            </a:extLst>
          </p:cNvPr>
          <p:cNvSpPr/>
          <p:nvPr/>
        </p:nvSpPr>
        <p:spPr>
          <a:xfrm>
            <a:off x="755650" y="566054"/>
            <a:ext cx="7632700" cy="11321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50" y="676237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 Cursive Unlooped" panose="02000000000000000000" pitchFamily="2" charset="77"/>
              </a:rPr>
              <a:t>Jesus had a special dinner called a Passover meal with his friends. We call this the Last Supper.</a:t>
            </a:r>
          </a:p>
        </p:txBody>
      </p:sp>
    </p:spTree>
    <p:extLst>
      <p:ext uri="{BB962C8B-B14F-4D97-AF65-F5344CB8AC3E}">
        <p14:creationId xmlns:p14="http://schemas.microsoft.com/office/powerpoint/2010/main" val="12385416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9799A58-F18B-4367-A678-F120289708F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5" t="-7211" r="4345"/>
          <a:stretch/>
        </p:blipFill>
        <p:spPr>
          <a:xfrm>
            <a:off x="755650" y="879566"/>
            <a:ext cx="7632700" cy="5213259"/>
          </a:xfrm>
          <a:prstGeom prst="roundRect">
            <a:avLst>
              <a:gd name="adj" fmla="val 6454"/>
            </a:avLst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D80A49B-0E48-4CF7-AD70-50D7F8D0A767}"/>
              </a:ext>
            </a:extLst>
          </p:cNvPr>
          <p:cNvSpPr/>
          <p:nvPr/>
        </p:nvSpPr>
        <p:spPr>
          <a:xfrm>
            <a:off x="755650" y="566054"/>
            <a:ext cx="7632700" cy="10711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791A667-3CC3-4BDB-A744-6E2F1294EA24}"/>
              </a:ext>
            </a:extLst>
          </p:cNvPr>
          <p:cNvSpPr/>
          <p:nvPr/>
        </p:nvSpPr>
        <p:spPr>
          <a:xfrm>
            <a:off x="755650" y="549275"/>
            <a:ext cx="7632700" cy="7681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50" y="676237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 Cursive Unlooped" panose="02000000000000000000" pitchFamily="2" charset="77"/>
              </a:rPr>
              <a:t>Jesus shared bread and wine with his friends. He then told them that one of them had turned against him.</a:t>
            </a:r>
          </a:p>
        </p:txBody>
      </p:sp>
    </p:spTree>
    <p:extLst>
      <p:ext uri="{BB962C8B-B14F-4D97-AF65-F5344CB8AC3E}">
        <p14:creationId xmlns:p14="http://schemas.microsoft.com/office/powerpoint/2010/main" val="37807013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3607DF48-8308-4B7D-BE52-32EE3A8354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7117" r="4332" b="-1"/>
          <a:stretch/>
        </p:blipFill>
        <p:spPr>
          <a:xfrm>
            <a:off x="743609" y="1114697"/>
            <a:ext cx="7644741" cy="4979319"/>
          </a:xfrm>
          <a:prstGeom prst="roundRect">
            <a:avLst>
              <a:gd name="adj" fmla="val 6826"/>
            </a:avLst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3942C99-AAC5-4840-A097-22F92B2EC604}"/>
              </a:ext>
            </a:extLst>
          </p:cNvPr>
          <p:cNvSpPr/>
          <p:nvPr/>
        </p:nvSpPr>
        <p:spPr>
          <a:xfrm>
            <a:off x="755650" y="549275"/>
            <a:ext cx="7632700" cy="7681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A493BD8-5AC9-4918-8595-BF04F21DB0B9}"/>
              </a:ext>
            </a:extLst>
          </p:cNvPr>
          <p:cNvSpPr/>
          <p:nvPr/>
        </p:nvSpPr>
        <p:spPr>
          <a:xfrm>
            <a:off x="670561" y="720440"/>
            <a:ext cx="7729830" cy="8477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50" y="676237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 Cursive Unlooped" panose="02000000000000000000" pitchFamily="2" charset="77"/>
              </a:rPr>
              <a:t>Jesus also told Peter that he would pretend he didn’t know Jesus before the cock crowed in the morning.</a:t>
            </a:r>
          </a:p>
        </p:txBody>
      </p:sp>
    </p:spTree>
    <p:extLst>
      <p:ext uri="{BB962C8B-B14F-4D97-AF65-F5344CB8AC3E}">
        <p14:creationId xmlns:p14="http://schemas.microsoft.com/office/powerpoint/2010/main" val="31184975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BB5CD11-CD42-4BDA-B9A5-FC5D18057CB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242" y="720706"/>
            <a:ext cx="7623516" cy="5327649"/>
          </a:xfrm>
          <a:prstGeom prst="roundRect">
            <a:avLst>
              <a:gd name="adj" fmla="val 6502"/>
            </a:avLst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7C4A2B1-D756-4CA1-AEFB-06796687F01A}"/>
              </a:ext>
            </a:extLst>
          </p:cNvPr>
          <p:cNvSpPr/>
          <p:nvPr/>
        </p:nvSpPr>
        <p:spPr>
          <a:xfrm>
            <a:off x="755650" y="549275"/>
            <a:ext cx="7632700" cy="5161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50" y="676237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 Cursive Unlooped" panose="02000000000000000000" pitchFamily="2" charset="77"/>
              </a:rPr>
              <a:t>Then Jesus went to pray in the garden of Gethsemane.</a:t>
            </a:r>
          </a:p>
        </p:txBody>
      </p:sp>
    </p:spTree>
    <p:extLst>
      <p:ext uri="{BB962C8B-B14F-4D97-AF65-F5344CB8AC3E}">
        <p14:creationId xmlns:p14="http://schemas.microsoft.com/office/powerpoint/2010/main" val="30122235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1083344-D584-48BE-95F1-2F3BF6478D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691" y="1230235"/>
            <a:ext cx="7620658" cy="4860591"/>
          </a:xfrm>
          <a:prstGeom prst="roundRect">
            <a:avLst>
              <a:gd name="adj" fmla="val 5798"/>
            </a:avLst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3946D0F1-B6F5-441B-B45C-A81E3E2C62AD}"/>
              </a:ext>
            </a:extLst>
          </p:cNvPr>
          <p:cNvSpPr/>
          <p:nvPr/>
        </p:nvSpPr>
        <p:spPr>
          <a:xfrm>
            <a:off x="755650" y="549276"/>
            <a:ext cx="7632700" cy="54129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50" y="676237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 Cursive Unlooped" panose="02000000000000000000" pitchFamily="2" charset="77"/>
              </a:rPr>
              <a:t>Judas did what Jesus said he would and told the important people where Jesus was. Jesus was arrested.</a:t>
            </a:r>
          </a:p>
        </p:txBody>
      </p:sp>
    </p:spTree>
    <p:extLst>
      <p:ext uri="{BB962C8B-B14F-4D97-AF65-F5344CB8AC3E}">
        <p14:creationId xmlns:p14="http://schemas.microsoft.com/office/powerpoint/2010/main" val="26461580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4B18E28-7D51-45C5-AF96-A6DD6183FAD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1" y="695624"/>
            <a:ext cx="7632700" cy="5397200"/>
          </a:xfrm>
          <a:prstGeom prst="roundRect">
            <a:avLst>
              <a:gd name="adj" fmla="val 6687"/>
            </a:avLst>
          </a:prstGeom>
          <a:ln w="28575">
            <a:noFill/>
          </a:ln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F0537B00-0316-48AB-AC79-ADAAACF963BB}"/>
              </a:ext>
            </a:extLst>
          </p:cNvPr>
          <p:cNvSpPr/>
          <p:nvPr/>
        </p:nvSpPr>
        <p:spPr>
          <a:xfrm>
            <a:off x="755650" y="549275"/>
            <a:ext cx="7632700" cy="8349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50" y="676237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 Cursive Unlooped" panose="02000000000000000000" pitchFamily="2" charset="77"/>
              </a:rPr>
              <a:t>Peter followed Jesus and waited outside where he was being held prisoner. Someone asked if he was Jesus’ friend. Peter said he didn’t know Jesus.</a:t>
            </a:r>
          </a:p>
        </p:txBody>
      </p:sp>
    </p:spTree>
    <p:extLst>
      <p:ext uri="{BB962C8B-B14F-4D97-AF65-F5344CB8AC3E}">
        <p14:creationId xmlns:p14="http://schemas.microsoft.com/office/powerpoint/2010/main" val="33951710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F511D58-9592-4D43-9B80-5AA6501DD57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1183"/>
          <a:stretch/>
        </p:blipFill>
        <p:spPr>
          <a:xfrm>
            <a:off x="752354" y="876301"/>
            <a:ext cx="7639292" cy="5211984"/>
          </a:xfrm>
          <a:prstGeom prst="roundRect">
            <a:avLst>
              <a:gd name="adj" fmla="val 7185"/>
            </a:avLst>
          </a:prstGeom>
          <a:ln w="28575">
            <a:noFill/>
          </a:ln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301A0FA-1F21-4E00-832D-1EDDF23E6054}"/>
              </a:ext>
            </a:extLst>
          </p:cNvPr>
          <p:cNvSpPr/>
          <p:nvPr/>
        </p:nvSpPr>
        <p:spPr>
          <a:xfrm>
            <a:off x="755650" y="549275"/>
            <a:ext cx="7632700" cy="7681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50" y="676237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 Cursive Unlooped" panose="02000000000000000000" pitchFamily="2" charset="77"/>
              </a:rPr>
              <a:t>Then the cock crowed. Peter remembered what Jesus had said and felt </a:t>
            </a:r>
            <a:br>
              <a:rPr lang="en-GB" dirty="0">
                <a:latin typeface="Twinkl Cursive Unlooped" panose="02000000000000000000" pitchFamily="2" charset="77"/>
              </a:rPr>
            </a:br>
            <a:r>
              <a:rPr lang="en-GB" dirty="0">
                <a:latin typeface="Twinkl Cursive Unlooped" panose="02000000000000000000" pitchFamily="2" charset="77"/>
              </a:rPr>
              <a:t>very sad.</a:t>
            </a:r>
          </a:p>
        </p:txBody>
      </p:sp>
    </p:spTree>
    <p:extLst>
      <p:ext uri="{BB962C8B-B14F-4D97-AF65-F5344CB8AC3E}">
        <p14:creationId xmlns:p14="http://schemas.microsoft.com/office/powerpoint/2010/main" val="14968595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2A0E69B-4454-45F7-900E-96EFB2E1EDD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676237"/>
            <a:ext cx="7667553" cy="5421846"/>
          </a:xfrm>
          <a:prstGeom prst="roundRect">
            <a:avLst>
              <a:gd name="adj" fmla="val 8520"/>
            </a:avLst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BBFAA28-02DA-4C3B-8E1D-3D153BAA7AC2}"/>
              </a:ext>
            </a:extLst>
          </p:cNvPr>
          <p:cNvSpPr/>
          <p:nvPr/>
        </p:nvSpPr>
        <p:spPr>
          <a:xfrm>
            <a:off x="755650" y="549275"/>
            <a:ext cx="7632700" cy="8181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50" y="676237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 Cursive Unlooped" panose="02000000000000000000" pitchFamily="2" charset="77"/>
              </a:rPr>
              <a:t>Pontius Pilate set a bad man called Barabbas free instead of Jesus. The crowd wanted Jesus punished.</a:t>
            </a:r>
          </a:p>
        </p:txBody>
      </p:sp>
    </p:spTree>
    <p:extLst>
      <p:ext uri="{BB962C8B-B14F-4D97-AF65-F5344CB8AC3E}">
        <p14:creationId xmlns:p14="http://schemas.microsoft.com/office/powerpoint/2010/main" val="4706930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FF1E83B-9E2F-4847-8BC0-1A48217D9F2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9" y="706782"/>
            <a:ext cx="7632699" cy="5397199"/>
          </a:xfrm>
          <a:prstGeom prst="roundRect">
            <a:avLst>
              <a:gd name="adj" fmla="val 8599"/>
            </a:avLst>
          </a:prstGeom>
          <a:ln w="28575">
            <a:noFill/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49FA9F2-BFD2-4588-9D10-C11C8816BC35}"/>
              </a:ext>
            </a:extLst>
          </p:cNvPr>
          <p:cNvSpPr/>
          <p:nvPr/>
        </p:nvSpPr>
        <p:spPr>
          <a:xfrm>
            <a:off x="755650" y="549276"/>
            <a:ext cx="7632700" cy="6419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50" y="676237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 Cursive Unlooped" panose="02000000000000000000" pitchFamily="2" charset="77"/>
              </a:rPr>
              <a:t>Jesus had to carry a heavy cross through the streets of Jerusalem.</a:t>
            </a:r>
          </a:p>
        </p:txBody>
      </p:sp>
    </p:spTree>
    <p:extLst>
      <p:ext uri="{BB962C8B-B14F-4D97-AF65-F5344CB8AC3E}">
        <p14:creationId xmlns:p14="http://schemas.microsoft.com/office/powerpoint/2010/main" val="4911959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E477DCB-B5C8-474E-AC53-21A0357E5E0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695625"/>
            <a:ext cx="7632700" cy="5397200"/>
          </a:xfrm>
          <a:prstGeom prst="roundRect">
            <a:avLst>
              <a:gd name="adj" fmla="val 5475"/>
            </a:avLst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3BF422E-6BDF-493D-A93F-F4F2B8EF98EC}"/>
              </a:ext>
            </a:extLst>
          </p:cNvPr>
          <p:cNvSpPr/>
          <p:nvPr/>
        </p:nvSpPr>
        <p:spPr>
          <a:xfrm>
            <a:off x="755650" y="549275"/>
            <a:ext cx="7632700" cy="4834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50" y="676237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 Cursive Unlooped" panose="02000000000000000000" pitchFamily="2" charset="77"/>
              </a:rPr>
              <a:t>Simon carried Jesus’ cross to the hill.</a:t>
            </a:r>
          </a:p>
        </p:txBody>
      </p:sp>
    </p:spTree>
    <p:extLst>
      <p:ext uri="{BB962C8B-B14F-4D97-AF65-F5344CB8AC3E}">
        <p14:creationId xmlns:p14="http://schemas.microsoft.com/office/powerpoint/2010/main" val="7288689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FF1E83B-9E2F-4847-8BC0-1A48217D9F2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1" y="834882"/>
            <a:ext cx="7505528" cy="5244679"/>
          </a:xfrm>
          <a:prstGeom prst="roundRect">
            <a:avLst>
              <a:gd name="adj" fmla="val 8599"/>
            </a:avLst>
          </a:prstGeom>
          <a:ln w="28575">
            <a:noFill/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009A3FB-B5AF-47DD-90BC-D1472F4739E1}"/>
              </a:ext>
            </a:extLst>
          </p:cNvPr>
          <p:cNvSpPr/>
          <p:nvPr/>
        </p:nvSpPr>
        <p:spPr>
          <a:xfrm>
            <a:off x="755650" y="549276"/>
            <a:ext cx="7632700" cy="6503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50" y="676237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 Cursive Unlooped" panose="02000000000000000000" pitchFamily="2" charset="77"/>
              </a:rPr>
              <a:t>Jesus died on the cross. His friends and family were very sad.</a:t>
            </a:r>
          </a:p>
        </p:txBody>
      </p:sp>
    </p:spTree>
    <p:extLst>
      <p:ext uri="{BB962C8B-B14F-4D97-AF65-F5344CB8AC3E}">
        <p14:creationId xmlns:p14="http://schemas.microsoft.com/office/powerpoint/2010/main" val="19855508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CDC0926-C523-4A19-89DD-91ACFABEF5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3140"/>
          <a:stretch/>
        </p:blipFill>
        <p:spPr>
          <a:xfrm>
            <a:off x="755650" y="676237"/>
            <a:ext cx="7642268" cy="5419101"/>
          </a:xfrm>
          <a:prstGeom prst="roundRect">
            <a:avLst>
              <a:gd name="adj" fmla="val 8671"/>
            </a:avLst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FB92950-F6C6-4006-8910-857A485FD3AB}"/>
              </a:ext>
            </a:extLst>
          </p:cNvPr>
          <p:cNvSpPr/>
          <p:nvPr/>
        </p:nvSpPr>
        <p:spPr>
          <a:xfrm>
            <a:off x="755650" y="549275"/>
            <a:ext cx="7632700" cy="7681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50" y="676237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 Cursive Unlooped" panose="02000000000000000000" pitchFamily="2" charset="77"/>
              </a:rPr>
              <a:t>When Jesus died, the earth shook. The curtain in a special place called the Temple was torn in two.</a:t>
            </a:r>
          </a:p>
        </p:txBody>
      </p:sp>
    </p:spTree>
    <p:extLst>
      <p:ext uri="{BB962C8B-B14F-4D97-AF65-F5344CB8AC3E}">
        <p14:creationId xmlns:p14="http://schemas.microsoft.com/office/powerpoint/2010/main" val="472865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90E399B-98FB-47BD-8754-173784E410D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5" t="-7404" r="125" b="7404"/>
          <a:stretch/>
        </p:blipFill>
        <p:spPr>
          <a:xfrm>
            <a:off x="746082" y="684605"/>
            <a:ext cx="7651836" cy="5410731"/>
          </a:xfrm>
          <a:prstGeom prst="roundRect">
            <a:avLst>
              <a:gd name="adj" fmla="val 9039"/>
            </a:avLst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68B0939-8090-4602-9C99-C84329EF1A45}"/>
              </a:ext>
            </a:extLst>
          </p:cNvPr>
          <p:cNvSpPr/>
          <p:nvPr/>
        </p:nvSpPr>
        <p:spPr>
          <a:xfrm>
            <a:off x="755650" y="549275"/>
            <a:ext cx="7632700" cy="7681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50" y="676237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 Cursive Unlooped" panose="02000000000000000000" pitchFamily="2" charset="77"/>
              </a:rPr>
              <a:t>Jesus’ body was put into a tomb. A large, heavy stone was put in front of the entrance.</a:t>
            </a:r>
          </a:p>
        </p:txBody>
      </p:sp>
    </p:spTree>
    <p:extLst>
      <p:ext uri="{BB962C8B-B14F-4D97-AF65-F5344CB8AC3E}">
        <p14:creationId xmlns:p14="http://schemas.microsoft.com/office/powerpoint/2010/main" val="1687736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9C88D1B-FC50-40B6-88E3-99F542FDCFE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2808" b="17888"/>
          <a:stretch/>
        </p:blipFill>
        <p:spPr>
          <a:xfrm>
            <a:off x="755651" y="885496"/>
            <a:ext cx="7632700" cy="5207329"/>
          </a:xfrm>
          <a:prstGeom prst="roundRect">
            <a:avLst>
              <a:gd name="adj" fmla="val 6151"/>
            </a:avLst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F625B78-2F8D-4091-AA65-A99B9840CD80}"/>
              </a:ext>
            </a:extLst>
          </p:cNvPr>
          <p:cNvSpPr/>
          <p:nvPr/>
        </p:nvSpPr>
        <p:spPr>
          <a:xfrm>
            <a:off x="755650" y="549275"/>
            <a:ext cx="7632700" cy="957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50" y="676237"/>
            <a:ext cx="7632700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 Cursive Unlooped" panose="02000000000000000000" pitchFamily="2" charset="77"/>
              </a:rPr>
              <a:t>On the third day, Mary and some of Jesus’ other friends went to the tomb. Jesus’ body wasn’t there and the stone had been rolled away. </a:t>
            </a:r>
          </a:p>
          <a:p>
            <a:pPr algn="ctr"/>
            <a:r>
              <a:rPr lang="en-GB" dirty="0">
                <a:latin typeface="Twinkl Cursive Unlooped" panose="02000000000000000000" pitchFamily="2" charset="77"/>
              </a:rPr>
              <a:t>An angel told them that Jesus had risen from the dead!</a:t>
            </a:r>
          </a:p>
        </p:txBody>
      </p:sp>
    </p:spTree>
    <p:extLst>
      <p:ext uri="{BB962C8B-B14F-4D97-AF65-F5344CB8AC3E}">
        <p14:creationId xmlns:p14="http://schemas.microsoft.com/office/powerpoint/2010/main" val="13613378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9C88D1B-FC50-40B6-88E3-99F542FDCFE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71"/>
          <a:stretch/>
        </p:blipFill>
        <p:spPr>
          <a:xfrm>
            <a:off x="755650" y="936892"/>
            <a:ext cx="7632699" cy="5155934"/>
          </a:xfrm>
          <a:prstGeom prst="roundRect">
            <a:avLst>
              <a:gd name="adj" fmla="val 6151"/>
            </a:avLst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4097912-E635-462E-8442-A005E9C4D582}"/>
              </a:ext>
            </a:extLst>
          </p:cNvPr>
          <p:cNvSpPr/>
          <p:nvPr/>
        </p:nvSpPr>
        <p:spPr>
          <a:xfrm>
            <a:off x="755650" y="549276"/>
            <a:ext cx="7632700" cy="5077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50" y="676237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 Cursive Unlooped" panose="02000000000000000000" pitchFamily="2" charset="77"/>
              </a:rPr>
              <a:t>Jesus visited his friends before going to heaven.</a:t>
            </a:r>
          </a:p>
        </p:txBody>
      </p:sp>
    </p:spTree>
    <p:extLst>
      <p:ext uri="{BB962C8B-B14F-4D97-AF65-F5344CB8AC3E}">
        <p14:creationId xmlns:p14="http://schemas.microsoft.com/office/powerpoint/2010/main" val="32310323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131</TotalTime>
  <Words>350</Words>
  <Application>Microsoft Macintosh PowerPoint</Application>
  <PresentationFormat>On-screen Show (4:3)</PresentationFormat>
  <Paragraphs>19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Twinkl Cursive Unlooped</vt:lpstr>
      <vt:lpstr>Twinkl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Buckland</dc:creator>
  <cp:lastModifiedBy>Francesca Armstrong</cp:lastModifiedBy>
  <cp:revision>32</cp:revision>
  <dcterms:created xsi:type="dcterms:W3CDTF">2019-03-11T15:10:20Z</dcterms:created>
  <dcterms:modified xsi:type="dcterms:W3CDTF">2020-03-22T10:45:17Z</dcterms:modified>
</cp:coreProperties>
</file>