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85"/>
    <p:restoredTop sz="94719"/>
  </p:normalViewPr>
  <p:slideViewPr>
    <p:cSldViewPr snapToGrid="0" snapToObjects="1">
      <p:cViewPr varScale="1">
        <p:scale>
          <a:sx n="96" d="100"/>
          <a:sy n="96" d="100"/>
        </p:scale>
        <p:origin x="176" y="6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10A70-A1A8-D847-BC09-E3A7F43F3C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439A95-9EF1-F74C-A3E0-6F3D58CFA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05F6B4-A218-8643-B1E5-3D880B313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75363-51BC-8D46-8D7B-D49ED217FDD2}" type="datetimeFigureOut">
              <a:rPr lang="en-US" smtClean="0"/>
              <a:t>4/9/20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E11B68-321A-FC49-9AA2-D157B2BCB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C6BE0F-9471-BC4D-A6C0-3BA28A02E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7FC9-E76F-5B46-9FD6-FFDD5FA05E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953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21D67-BF0E-7547-9162-FEE07F31D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1ED15-0186-F44C-9477-7385F30C16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81305F-DF75-3249-B20A-8CC9B9F00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75363-51BC-8D46-8D7B-D49ED217FDD2}" type="datetimeFigureOut">
              <a:rPr lang="en-US" smtClean="0"/>
              <a:t>4/9/20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56EF5C-271B-BD49-B2A7-2246D2D9E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E9EDDA-DAB3-DA4D-9489-B552A974C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7FC9-E76F-5B46-9FD6-FFDD5FA05E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650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A2601-254D-9E41-833B-229B6478E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18D04E-BFB6-8F4F-89DC-B5AB6D8FB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C24F87-CF77-854E-8BD2-E92113E10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75363-51BC-8D46-8D7B-D49ED217FDD2}" type="datetimeFigureOut">
              <a:rPr lang="en-US" smtClean="0"/>
              <a:t>4/9/20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592C09-539E-DF4D-A048-57126FFC5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C3ECEB-904F-4A4A-8840-A6CB72361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7FC9-E76F-5B46-9FD6-FFDD5FA05E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702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663B4-F746-664B-A630-F916101D8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2B1E4A-FA1C-844F-B7E1-EE4378D81F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E90DD7-E6EA-7F44-AB45-B1F2E8E931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ED7FA7-26C7-7449-88D9-390F5DBAA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75363-51BC-8D46-8D7B-D49ED217FDD2}" type="datetimeFigureOut">
              <a:rPr lang="en-US" smtClean="0"/>
              <a:t>4/9/20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F5CFDF-3C26-AC4B-A1FF-AAF0A0382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DB9DCC-1A18-1F40-BF70-91AF1B78F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7FC9-E76F-5B46-9FD6-FFDD5FA05E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818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98225-02CA-5A44-8AD0-1C3334599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49C043-B2E8-C447-83E4-4907DA7E84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8B6520-2969-FD49-95FB-BCD24121EE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A46687-F7E6-5043-AA56-72ECD7C166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7D2B0E-DC67-EF49-AFCB-18E707FDA3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A63765-32BD-5E45-92A6-B041A2420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75363-51BC-8D46-8D7B-D49ED217FDD2}" type="datetimeFigureOut">
              <a:rPr lang="en-US" smtClean="0"/>
              <a:t>4/9/20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F59A36-1E54-B24B-AEA5-79DEFEAC7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2B2F3A-3599-D449-A196-F02DE47E1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7FC9-E76F-5B46-9FD6-FFDD5FA05E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070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F0EB8-0260-5240-8C47-ED22F0875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21576C-2AB9-194E-82C4-A0402BDCB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75363-51BC-8D46-8D7B-D49ED217FDD2}" type="datetimeFigureOut">
              <a:rPr lang="en-US" smtClean="0"/>
              <a:t>4/9/20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C3B197-A48B-BF46-8490-42B27E384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67ED39-464D-FA43-BD97-188594793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7FC9-E76F-5B46-9FD6-FFDD5FA05E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358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C5A58D-FB31-C848-9DE1-73B13B84A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75363-51BC-8D46-8D7B-D49ED217FDD2}" type="datetimeFigureOut">
              <a:rPr lang="en-US" smtClean="0"/>
              <a:t>4/9/20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4BC36A-2CE8-CF49-8474-1875E90CC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D90787-28E2-344C-B107-65367CC1B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7FC9-E76F-5B46-9FD6-FFDD5FA05E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878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25380-CC9C-3D41-A838-C70AC6D73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839AC-425A-DA42-A681-D26C07DED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DDC6B4-33A4-5442-A928-77FB7A5FAD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416051-F5D9-D846-9F64-E3401D478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75363-51BC-8D46-8D7B-D49ED217FDD2}" type="datetimeFigureOut">
              <a:rPr lang="en-US" smtClean="0"/>
              <a:t>4/9/20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5C6B4D-72F9-5D45-A4BE-FD126218F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864E0D-1D1E-514C-9211-939030893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7FC9-E76F-5B46-9FD6-FFDD5FA05E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722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8B850-4643-A641-88BC-E2008ACB4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0495E9-7491-3540-8EFD-71C5D21301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15B72E-1D74-E844-98EA-FFE7716507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F70E05-E0B9-7147-8A2A-7C207C58F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75363-51BC-8D46-8D7B-D49ED217FDD2}" type="datetimeFigureOut">
              <a:rPr lang="en-US" smtClean="0"/>
              <a:t>4/9/20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B231A7-E5D1-6943-85D2-FDCF1312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7D4E5D-572D-3344-9EDA-9F9AF5A7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7FC9-E76F-5B46-9FD6-FFDD5FA05E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93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88A0B-D259-A14A-AE6E-19E75224D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5B3361-7561-BD4D-8D0C-ECC74F4951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DC5334-A52B-BF40-997E-16611CCEC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75363-51BC-8D46-8D7B-D49ED217FDD2}" type="datetimeFigureOut">
              <a:rPr lang="en-US" smtClean="0"/>
              <a:t>4/9/20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2FA66A-3C53-F148-8547-D9A4AD214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2D7FC-AB3D-5646-A054-BFC1A7A11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7FC9-E76F-5B46-9FD6-FFDD5FA05E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758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E149543-39D7-4540-BCAD-203D32B8A9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4F04B0-654A-2043-92BC-48EA905C22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8B54D9-4915-694C-A0CB-21F217C2B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75363-51BC-8D46-8D7B-D49ED217FDD2}" type="datetimeFigureOut">
              <a:rPr lang="en-US" smtClean="0"/>
              <a:t>4/9/20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73FC76-0EF7-BC42-BB14-E1F47E02A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EA2CE2-7FAE-C749-9B7F-0125EAA69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77FC9-E76F-5B46-9FD6-FFDD5FA05E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354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E7F73B-8FB7-ED44-B23A-753F7B77D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D384F-B36D-9E4E-AADD-5AC8BE356A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67D97-AB7C-6347-B31A-1D9E7B2AAD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275363-51BC-8D46-8D7B-D49ED217FDD2}" type="datetimeFigureOut">
              <a:rPr lang="en-US" smtClean="0"/>
              <a:t>4/9/20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1D92A-6D59-E240-9D8C-17D5734C0C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A775-6A49-944E-B424-80E27E05C5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77FC9-E76F-5B46-9FD6-FFDD5FA05E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08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0000" b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3677A-E4CF-1F4C-AED8-89AB8619C6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1732"/>
            <a:ext cx="9144000" cy="1170263"/>
          </a:xfrm>
        </p:spPr>
        <p:txBody>
          <a:bodyPr/>
          <a:lstStyle/>
          <a:p>
            <a:r>
              <a:rPr lang="en-US" b="1" dirty="0">
                <a:latin typeface="Twinkl Cursive Unlooped" panose="02000000000000000000" pitchFamily="2" charset="77"/>
              </a:rPr>
              <a:t>The way of the Cross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F9C479-DDED-E242-95B3-D19BE90B18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8190" y="4893738"/>
            <a:ext cx="9955619" cy="490716"/>
          </a:xfrm>
        </p:spPr>
        <p:txBody>
          <a:bodyPr/>
          <a:lstStyle/>
          <a:p>
            <a:r>
              <a:rPr lang="en-US" dirty="0">
                <a:latin typeface="Twinkl Cursive Unlooped" panose="02000000000000000000" pitchFamily="2" charset="77"/>
              </a:rPr>
              <a:t>Photographs taken by Father Noel in our Parish Church, St. Peter Apostle</a:t>
            </a:r>
          </a:p>
        </p:txBody>
      </p:sp>
      <p:sp>
        <p:nvSpPr>
          <p:cNvPr id="72" name="Content Placeholder 2">
            <a:extLst>
              <a:ext uri="{FF2B5EF4-FFF2-40B4-BE49-F238E27FC236}">
                <a16:creationId xmlns:a16="http://schemas.microsoft.com/office/drawing/2014/main" id="{9B3103C1-0C1E-EB46-810F-487A12E8596F}"/>
              </a:ext>
            </a:extLst>
          </p:cNvPr>
          <p:cNvSpPr txBox="1">
            <a:spLocks/>
          </p:cNvSpPr>
          <p:nvPr/>
        </p:nvSpPr>
        <p:spPr>
          <a:xfrm>
            <a:off x="838199" y="5390458"/>
            <a:ext cx="10515600" cy="13681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atin typeface="Twinkl Cursive Unlooped" panose="02000000000000000000" pitchFamily="2" charset="77"/>
              </a:rPr>
              <a:t>Take a moment to look at each image before you read the passages, say the prayers and reflect for a moment before moving on to the next station.</a:t>
            </a:r>
          </a:p>
        </p:txBody>
      </p:sp>
    </p:spTree>
    <p:extLst>
      <p:ext uri="{BB962C8B-B14F-4D97-AF65-F5344CB8AC3E}">
        <p14:creationId xmlns:p14="http://schemas.microsoft.com/office/powerpoint/2010/main" val="1210784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D7F900FD-301A-2B4B-AE99-2AE42A7245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1" b="19560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89B7DA2-3143-D54D-B96C-95FE5C7DC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270" y="266816"/>
            <a:ext cx="5842729" cy="141312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100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I</a:t>
            </a:r>
            <a:br>
              <a:rPr lang="en-US" sz="4100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sz="4100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Jesus is condemned to death  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64951D7-E177-4CFE-8A36-8B59CA74B6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260" y="2272143"/>
            <a:ext cx="5254977" cy="3958536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Jesus was accused of many crimes he </a:t>
            </a:r>
            <a:r>
              <a:rPr lang="en-US" dirty="0" err="1">
                <a:latin typeface="Twinkl Cursive Unlooped" panose="02000000000000000000" pitchFamily="2" charset="77"/>
              </a:rPr>
              <a:t>didn</a:t>
            </a:r>
            <a:r>
              <a:rPr lang="ar-SA" dirty="0">
                <a:latin typeface="Twinkl Cursive Unlooped" panose="02000000000000000000" pitchFamily="2" charset="77"/>
              </a:rPr>
              <a:t>’</a:t>
            </a:r>
            <a:r>
              <a:rPr lang="en-US" dirty="0">
                <a:latin typeface="Twinkl Cursive Unlooped" panose="02000000000000000000" pitchFamily="2" charset="77"/>
              </a:rPr>
              <a:t>t commit. He </a:t>
            </a:r>
            <a:r>
              <a:rPr lang="en-US" dirty="0" err="1">
                <a:latin typeface="Twinkl Cursive Unlooped" panose="02000000000000000000" pitchFamily="2" charset="77"/>
              </a:rPr>
              <a:t>didn</a:t>
            </a:r>
            <a:r>
              <a:rPr lang="ar-SA" dirty="0">
                <a:latin typeface="Twinkl Cursive Unlooped" panose="02000000000000000000" pitchFamily="2" charset="77"/>
              </a:rPr>
              <a:t>’</a:t>
            </a:r>
            <a:r>
              <a:rPr lang="en-US" dirty="0">
                <a:latin typeface="Twinkl Cursive Unlooped" panose="02000000000000000000" pitchFamily="2" charset="77"/>
              </a:rPr>
              <a:t>t defend himself. He knew he needed to die for our sins.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Jesus, I often get defensive when I know I did something wrong. Help me be honest. I also don</a:t>
            </a:r>
            <a:r>
              <a:rPr lang="ar-SA" b="1" i="1" dirty="0">
                <a:latin typeface="Twinkl Cursive Unlooped" panose="02000000000000000000" pitchFamily="2" charset="77"/>
              </a:rPr>
              <a:t>’</a:t>
            </a:r>
            <a:r>
              <a:rPr lang="en-US" b="1" i="1" dirty="0">
                <a:latin typeface="Twinkl Cursive Unlooped" panose="02000000000000000000" pitchFamily="2" charset="77"/>
              </a:rPr>
              <a:t>t want to be a tattletale or accuse others of doing wrong.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96927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7A6B0E82-81A8-114F-BC61-3EB5807D9A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8675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798F167-CEA1-374E-8162-3CBC7D52D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6131" y="329156"/>
            <a:ext cx="5901070" cy="1478379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II </a:t>
            </a:r>
            <a:b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Jesus is laden with His cross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C2F5038C-8090-4E6C-BDF7-CCD695B4D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2698" y="2360359"/>
            <a:ext cx="5454503" cy="3912850"/>
          </a:xfrm>
        </p:spPr>
        <p:txBody>
          <a:bodyPr anchor="b"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The cross was big and heavy. It was hard for Jesus to carry it. Jesus carried the heavy cross without complaining once.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Sometimes schoolwork or jobs at home are hard for me and I complain. Jesus, please help me not to complain. I want to keep trying, even when I find something hard.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825321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picture containing person, man, window, sitting&#10;&#10;Description automatically generated">
            <a:extLst>
              <a:ext uri="{FF2B5EF4-FFF2-40B4-BE49-F238E27FC236}">
                <a16:creationId xmlns:a16="http://schemas.microsoft.com/office/drawing/2014/main" id="{40AA1660-4632-2441-B694-5119394153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3653" r="1" b="15907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14D21D-7A2C-5442-A77C-176AE7EAA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019" y="212651"/>
            <a:ext cx="5816009" cy="1262465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III</a:t>
            </a:r>
            <a:b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Jesus falls the first time</a:t>
            </a:r>
          </a:p>
        </p:txBody>
      </p:sp>
      <p:sp>
        <p:nvSpPr>
          <p:cNvPr id="12" name="Content Placeholder 9">
            <a:extLst>
              <a:ext uri="{FF2B5EF4-FFF2-40B4-BE49-F238E27FC236}">
                <a16:creationId xmlns:a16="http://schemas.microsoft.com/office/drawing/2014/main" id="{94BB9FF7-3768-4A9A-8662-2F090EA360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242" y="1687757"/>
            <a:ext cx="5456995" cy="4808735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Jesus was already badly wounded when he fell the first time. It must have hurt very much. Jesus got up and kept on going.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When we don</a:t>
            </a:r>
            <a:r>
              <a:rPr lang="ar-SA" b="1" i="1" dirty="0">
                <a:latin typeface="Twinkl Cursive Unlooped" panose="02000000000000000000" pitchFamily="2" charset="77"/>
              </a:rPr>
              <a:t>’</a:t>
            </a:r>
            <a:r>
              <a:rPr lang="en-US" b="1" i="1" dirty="0">
                <a:latin typeface="Twinkl Cursive Unlooped" panose="02000000000000000000" pitchFamily="2" charset="77"/>
              </a:rPr>
              <a:t>t succeed in school or when we lose a sports game, it can make us feel defeated. Jesus was hurt but never defeated. Jesus, I want your attitude of hope and victory even if I am not succeeding.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883328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9C28E068-DC5B-234D-857F-8176068EA5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89" b="15186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8C7758B-23A2-EC44-9F19-500837308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7908" y="361053"/>
            <a:ext cx="5784502" cy="1095607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IV</a:t>
            </a:r>
            <a:b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Jesus meets his mother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64183E7-2AF0-4EB9-BC44-6CB71F0848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2693" y="1382165"/>
            <a:ext cx="5468181" cy="4891044"/>
          </a:xfrm>
        </p:spPr>
        <p:txBody>
          <a:bodyPr anchor="b"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Jesus knew that his mother was sad to see him suffering so much. But he was so happy she came to him. Mary loved Jesus very much.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Our parents love us very much, and sometimes we don</a:t>
            </a:r>
            <a:r>
              <a:rPr lang="ar-SA" b="1" i="1" dirty="0">
                <a:latin typeface="Twinkl Cursive Unlooped" panose="02000000000000000000" pitchFamily="2" charset="77"/>
              </a:rPr>
              <a:t>’</a:t>
            </a:r>
            <a:r>
              <a:rPr lang="en-US" b="1" i="1" dirty="0">
                <a:latin typeface="Twinkl Cursive Unlooped" panose="02000000000000000000" pitchFamily="2" charset="77"/>
              </a:rPr>
              <a:t>t let them hug us and care for us because we are mad or sad or don</a:t>
            </a:r>
            <a:r>
              <a:rPr lang="ar-SA" b="1" i="1" dirty="0">
                <a:latin typeface="Twinkl Cursive Unlooped" panose="02000000000000000000" pitchFamily="2" charset="77"/>
              </a:rPr>
              <a:t>’</a:t>
            </a:r>
            <a:r>
              <a:rPr lang="en-US" b="1" i="1" dirty="0">
                <a:latin typeface="Twinkl Cursive Unlooped" panose="02000000000000000000" pitchFamily="2" charset="77"/>
              </a:rPr>
              <a:t>t want them to see us in trouble. Jesus, I thank you for my parents and their love for me.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167887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5E5C0E5C-11CE-1044-B441-8E40E16AF3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1" b="19560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C4BF138-C8E8-4B48-A41B-142944775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627" y="184301"/>
            <a:ext cx="5673708" cy="139994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700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V</a:t>
            </a:r>
            <a:br>
              <a:rPr lang="en-US" sz="3700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sz="3700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Simon of Cyrene helps Jesus to carry His cross 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B099F093-1CB8-4C8E-925C-93EDEA2E77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627" y="1768541"/>
            <a:ext cx="5548611" cy="4905158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Simon </a:t>
            </a:r>
            <a:r>
              <a:rPr lang="en-US" dirty="0" err="1">
                <a:latin typeface="Twinkl Cursive Unlooped" panose="02000000000000000000" pitchFamily="2" charset="77"/>
              </a:rPr>
              <a:t>didn</a:t>
            </a:r>
            <a:r>
              <a:rPr lang="ar-SA" dirty="0">
                <a:latin typeface="Twinkl Cursive Unlooped" panose="02000000000000000000" pitchFamily="2" charset="77"/>
              </a:rPr>
              <a:t>’</a:t>
            </a:r>
            <a:r>
              <a:rPr lang="en-US" dirty="0">
                <a:latin typeface="Twinkl Cursive Unlooped" panose="02000000000000000000" pitchFamily="2" charset="77"/>
              </a:rPr>
              <a:t>t come to help Jesus but to see what was going on. Then he was ordered by the soldiers to carry the cross, because Jesus was having such a hard time.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Sometimes I don</a:t>
            </a:r>
            <a:r>
              <a:rPr lang="ar-SA" b="1" i="1" dirty="0">
                <a:latin typeface="Twinkl Cursive Unlooped" panose="02000000000000000000" pitchFamily="2" charset="77"/>
              </a:rPr>
              <a:t>’</a:t>
            </a:r>
            <a:r>
              <a:rPr lang="en-US" b="1" i="1" dirty="0">
                <a:latin typeface="Twinkl Cursive Unlooped" panose="02000000000000000000" pitchFamily="2" charset="77"/>
              </a:rPr>
              <a:t>t want to help my friends or brothers and sisters or parents when I am told to. Jesus, help me know that when I do help others, it is like helping you. I want to be kind and helpful.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020950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sitting in front of a window&#10;&#10;Description automatically generated">
            <a:extLst>
              <a:ext uri="{FF2B5EF4-FFF2-40B4-BE49-F238E27FC236}">
                <a16:creationId xmlns:a16="http://schemas.microsoft.com/office/drawing/2014/main" id="{87FB0B33-21EB-C542-8585-07F5F7F615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587" b="13087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636AD8E-FA41-9347-8C53-286A484E4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2693" y="148402"/>
            <a:ext cx="5521344" cy="179735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VI </a:t>
            </a:r>
            <a:b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St. Veronica wipes the face of Jesus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6BDA54C-E64B-49A8-BC54-1EEEB8226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4601" y="1860697"/>
            <a:ext cx="5509435" cy="4136065"/>
          </a:xfrm>
        </p:spPr>
        <p:txBody>
          <a:bodyPr anchor="b">
            <a:normAutofit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Veronica loved Jesus very much. When she stepped out to wipe his face, she risked getting in big trouble from the soldiers. Her love and kindness overcame her fear.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Jesus, I want to love you like Veronica. Help me to be brave and love others who are unpopular.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187212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sitting posing for the camera&#10;&#10;Description automatically generated">
            <a:extLst>
              <a:ext uri="{FF2B5EF4-FFF2-40B4-BE49-F238E27FC236}">
                <a16:creationId xmlns:a16="http://schemas.microsoft.com/office/drawing/2014/main" id="{CB4D2A76-9DD5-AC46-9516-BC14BE0886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4358" r="1" b="15202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59DC7AD-81E8-FB4E-8575-433F66731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609" y="287079"/>
            <a:ext cx="5467629" cy="182303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VII</a:t>
            </a:r>
            <a:b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Jesus falls the second time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FC1699E-6F1C-4D17-B3D6-0EE9F67058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304" y="2110109"/>
            <a:ext cx="5467629" cy="395086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Jesus fell again because he was so weak and tired from all his wounds. He still </a:t>
            </a:r>
            <a:r>
              <a:rPr lang="en-US" dirty="0" err="1">
                <a:latin typeface="Twinkl Cursive Unlooped" panose="02000000000000000000" pitchFamily="2" charset="77"/>
              </a:rPr>
              <a:t>didn</a:t>
            </a:r>
            <a:r>
              <a:rPr lang="ar-SA" dirty="0">
                <a:latin typeface="Twinkl Cursive Unlooped" panose="02000000000000000000" pitchFamily="2" charset="77"/>
              </a:rPr>
              <a:t>’</a:t>
            </a:r>
            <a:r>
              <a:rPr lang="en-US" dirty="0">
                <a:latin typeface="Twinkl Cursive Unlooped" panose="02000000000000000000" pitchFamily="2" charset="77"/>
              </a:rPr>
              <a:t>t give up. He got back up and continued on.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Think of something that makes you feel weak, something that is hard for you to do. Ask Jesus to help you with this.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4694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9BD028F6-0B28-C948-A116-6816E0CB76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986" b="11689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30D6B6-27B9-394E-92B0-BB1C67FBB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1" y="371687"/>
            <a:ext cx="580183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VIII</a:t>
            </a:r>
            <a:b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Jesus consoles the women of Jerusalem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9C682F1-31C8-47D9-A9A4-1B5E4D056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4601" y="1905027"/>
            <a:ext cx="5573232" cy="3751494"/>
          </a:xfrm>
        </p:spPr>
        <p:txBody>
          <a:bodyPr anchor="b">
            <a:normAutofit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A lot of people were against Jesus, but a lot of people followed him. They were his faithful friends.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Help me to be a faithful friend. When my friends are going through a hard time or are being made fun of, I want to help them and be a true friend.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556495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person, man, people, building&#10;&#10;Description automatically generated">
            <a:extLst>
              <a:ext uri="{FF2B5EF4-FFF2-40B4-BE49-F238E27FC236}">
                <a16:creationId xmlns:a16="http://schemas.microsoft.com/office/drawing/2014/main" id="{5F02DF91-E575-2544-B29A-703506EEB7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5650" r="1" b="13910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269DC1-966A-9E48-AE8A-D323C77EA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137" y="180596"/>
            <a:ext cx="5656521" cy="1311664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IX</a:t>
            </a:r>
            <a:b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Jesus falls a third time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E15A3D8-0423-4D59-B961-5E9976CC8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137" y="1492260"/>
            <a:ext cx="5467406" cy="5061098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It</a:t>
            </a:r>
            <a:r>
              <a:rPr lang="ar-SA" dirty="0">
                <a:latin typeface="Twinkl Cursive Unlooped" panose="02000000000000000000" pitchFamily="2" charset="77"/>
              </a:rPr>
              <a:t>’</a:t>
            </a:r>
            <a:r>
              <a:rPr lang="en-US" dirty="0">
                <a:latin typeface="Twinkl Cursive Unlooped" panose="02000000000000000000" pitchFamily="2" charset="77"/>
              </a:rPr>
              <a:t>s unbelievable that Jesus fell again and the soldiers </a:t>
            </a:r>
            <a:r>
              <a:rPr lang="en-US" dirty="0" err="1">
                <a:latin typeface="Twinkl Cursive Unlooped" panose="02000000000000000000" pitchFamily="2" charset="77"/>
              </a:rPr>
              <a:t>didn</a:t>
            </a:r>
            <a:r>
              <a:rPr lang="ar-SA" dirty="0">
                <a:latin typeface="Twinkl Cursive Unlooped" panose="02000000000000000000" pitchFamily="2" charset="77"/>
              </a:rPr>
              <a:t>’</a:t>
            </a:r>
            <a:r>
              <a:rPr lang="en-US" dirty="0">
                <a:latin typeface="Twinkl Cursive Unlooped" panose="02000000000000000000" pitchFamily="2" charset="77"/>
              </a:rPr>
              <a:t>t help him. They only yelled louder for him to get up and continue on. Jesus </a:t>
            </a:r>
            <a:r>
              <a:rPr lang="en-US" dirty="0" err="1">
                <a:latin typeface="Twinkl Cursive Unlooped" panose="02000000000000000000" pitchFamily="2" charset="77"/>
              </a:rPr>
              <a:t>didn</a:t>
            </a:r>
            <a:r>
              <a:rPr lang="ar-SA" dirty="0">
                <a:latin typeface="Twinkl Cursive Unlooped" panose="02000000000000000000" pitchFamily="2" charset="77"/>
              </a:rPr>
              <a:t>’</a:t>
            </a:r>
            <a:r>
              <a:rPr lang="en-US" dirty="0">
                <a:latin typeface="Twinkl Cursive Unlooped" panose="02000000000000000000" pitchFamily="2" charset="77"/>
              </a:rPr>
              <a:t>t get mad at them; he forgave them.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Sometimes people say or do hurtful things to us or don</a:t>
            </a:r>
            <a:r>
              <a:rPr lang="ar-SA" b="1" i="1" dirty="0">
                <a:latin typeface="Twinkl Cursive Unlooped" panose="02000000000000000000" pitchFamily="2" charset="77"/>
              </a:rPr>
              <a:t>’</a:t>
            </a:r>
            <a:r>
              <a:rPr lang="en-US" b="1" i="1" dirty="0">
                <a:latin typeface="Twinkl Cursive Unlooped" panose="02000000000000000000" pitchFamily="2" charset="77"/>
              </a:rPr>
              <a:t>t help us when we need them. Jesus, help me to forgive everyone like you did. Help me not to get angry or hold a grudge against someone who has hurt me.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81467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87CC532-9DF0-CE46-B130-EF6C07770B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95" b="16979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A4881C-2DCE-6445-866E-095A21792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1" y="286626"/>
            <a:ext cx="5812464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X </a:t>
            </a:r>
            <a:b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Jesus’ clothes are taken away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D8F7A0E-940B-4C8F-ABE6-EE6BE9ABA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2692" y="1898805"/>
            <a:ext cx="5595772" cy="3721395"/>
          </a:xfrm>
        </p:spPr>
        <p:txBody>
          <a:bodyPr anchor="b">
            <a:normAutofit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To be without clothes in front of everyone is a humiliating thing. Jesus </a:t>
            </a:r>
            <a:r>
              <a:rPr lang="en-US" dirty="0" err="1">
                <a:latin typeface="Twinkl Cursive Unlooped" panose="02000000000000000000" pitchFamily="2" charset="77"/>
              </a:rPr>
              <a:t>wasn</a:t>
            </a:r>
            <a:r>
              <a:rPr lang="ar-SA" dirty="0">
                <a:latin typeface="Twinkl Cursive Unlooped" panose="02000000000000000000" pitchFamily="2" charset="77"/>
              </a:rPr>
              <a:t>’</a:t>
            </a:r>
            <a:r>
              <a:rPr lang="en-US" dirty="0">
                <a:latin typeface="Twinkl Cursive Unlooped" panose="02000000000000000000" pitchFamily="2" charset="77"/>
              </a:rPr>
              <a:t>t ashamed because he knew his Father in heaven loved him and everyone who was there.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Jesus, I want to know how much you and the Father love me, so I will never be embarrassed or ashamed.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606410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115A3-2923-DF4C-8B60-6C73B659A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121" y="365125"/>
            <a:ext cx="5605313" cy="1692794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Twinkl Cursive Unlooped" panose="02000000000000000000" pitchFamily="2" charset="77"/>
              </a:rPr>
              <a:t>XI</a:t>
            </a:r>
            <a:br>
              <a:rPr lang="en-US" b="1" dirty="0">
                <a:latin typeface="Twinkl Cursive Unlooped" panose="02000000000000000000" pitchFamily="2" charset="77"/>
              </a:rPr>
            </a:br>
            <a:r>
              <a:rPr lang="en-US" b="1" dirty="0">
                <a:latin typeface="Twinkl Cursive Unlooped" panose="02000000000000000000" pitchFamily="2" charset="77"/>
              </a:rPr>
              <a:t>Jesus is nailed to the cross </a:t>
            </a:r>
          </a:p>
        </p:txBody>
      </p:sp>
      <p:cxnSp>
        <p:nvCxnSpPr>
          <p:cNvPr id="18" name="Straight Arrow Connector 11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8">
            <a:extLst>
              <a:ext uri="{FF2B5EF4-FFF2-40B4-BE49-F238E27FC236}">
                <a16:creationId xmlns:a16="http://schemas.microsoft.com/office/drawing/2014/main" id="{4FC87686-5ACF-4030-9723-6E9800AE50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447" y="2575033"/>
            <a:ext cx="5602402" cy="399588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The soldiers drove nails through Jesus</a:t>
            </a:r>
            <a:r>
              <a:rPr lang="ar-SA" dirty="0">
                <a:latin typeface="Twinkl Cursive Unlooped" panose="02000000000000000000" pitchFamily="2" charset="77"/>
              </a:rPr>
              <a:t> </a:t>
            </a:r>
            <a:r>
              <a:rPr lang="en-GB" dirty="0">
                <a:latin typeface="Twinkl Cursive Unlooped" panose="02000000000000000000" pitchFamily="2" charset="77"/>
              </a:rPr>
              <a:t>’ </a:t>
            </a:r>
            <a:r>
              <a:rPr lang="en-US" dirty="0">
                <a:latin typeface="Twinkl Cursive Unlooped" panose="02000000000000000000" pitchFamily="2" charset="77"/>
              </a:rPr>
              <a:t>hands and feet. They lifted up the cross and put it in place. Jesus was in a lot of pain.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Many people suffer pain every day from being sick, hungry, poor, and because of war or natural disasters. Jesus, please comfort everyone who is in pain today.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  <p:pic>
        <p:nvPicPr>
          <p:cNvPr id="5" name="Content Placeholder 4" descr="A group of people sitting on a statue of a person&#10;&#10;Description automatically generated">
            <a:extLst>
              <a:ext uri="{FF2B5EF4-FFF2-40B4-BE49-F238E27FC236}">
                <a16:creationId xmlns:a16="http://schemas.microsoft.com/office/drawing/2014/main" id="{22E3F2FF-9EA0-B24B-BB03-9FB1852A54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348" r="1" b="11180"/>
          <a:stretch/>
        </p:blipFill>
        <p:spPr>
          <a:xfrm>
            <a:off x="5878849" y="10"/>
            <a:ext cx="6313150" cy="6857987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0585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217B3CB1-C674-044F-B07E-74AA17A85C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76" b="17699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75134B-4C9D-1448-9B26-258CD2818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92951"/>
            <a:ext cx="5524499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XII </a:t>
            </a:r>
            <a:b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Jesus dies on the cross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07E7751-5B7C-4801-8EB9-F3B6A1B55B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8968" y="1718514"/>
            <a:ext cx="5635256" cy="4104235"/>
          </a:xfrm>
        </p:spPr>
        <p:txBody>
          <a:bodyPr anchor="b"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When Jesus died, the sky got dark and the ground started to shake. This made some people very scared. They saw that Jesus was innocent and that they had made a big mistake.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Jesus, help me to admit when I make mistakes. Help me to say I</a:t>
            </a:r>
            <a:r>
              <a:rPr lang="ar-SA" b="1" i="1" dirty="0">
                <a:latin typeface="Twinkl Cursive Unlooped" panose="02000000000000000000" pitchFamily="2" charset="77"/>
              </a:rPr>
              <a:t>’</a:t>
            </a:r>
            <a:r>
              <a:rPr lang="en-US" b="1" i="1" dirty="0">
                <a:latin typeface="Twinkl Cursive Unlooped" panose="02000000000000000000" pitchFamily="2" charset="77"/>
              </a:rPr>
              <a:t>m sorry. Thank you for always forgiving me. I love you, and I want to do the right thing.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495249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sitting posing for the camera&#10;&#10;Description automatically generated">
            <a:extLst>
              <a:ext uri="{FF2B5EF4-FFF2-40B4-BE49-F238E27FC236}">
                <a16:creationId xmlns:a16="http://schemas.microsoft.com/office/drawing/2014/main" id="{A4CE3FF4-2EDC-D148-AB9A-5939F09398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1" b="19560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0007275-6F1E-4446-B63B-F4546D7EA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13" y="191386"/>
            <a:ext cx="5699050" cy="2080757"/>
          </a:xfrm>
        </p:spPr>
        <p:txBody>
          <a:bodyPr>
            <a:normAutofit/>
          </a:bodyPr>
          <a:lstStyle/>
          <a:p>
            <a:pPr algn="ctr"/>
            <a:r>
              <a:rPr lang="en-US" sz="3400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XIII</a:t>
            </a:r>
            <a:br>
              <a:rPr lang="en-US" sz="3400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sz="3400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The body of Jesus is taken down from the cross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6299C12-E525-4F70-B719-A8FB64A30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7713" y="2020186"/>
            <a:ext cx="5499525" cy="446567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Joseph of Arimathea gave Jesus his own burial cave because Jesus </a:t>
            </a:r>
            <a:r>
              <a:rPr lang="en-US" dirty="0" err="1">
                <a:latin typeface="Twinkl Cursive Unlooped" panose="02000000000000000000" pitchFamily="2" charset="77"/>
              </a:rPr>
              <a:t>didn</a:t>
            </a:r>
            <a:r>
              <a:rPr lang="ar-SA" dirty="0">
                <a:latin typeface="Twinkl Cursive Unlooped" panose="02000000000000000000" pitchFamily="2" charset="77"/>
              </a:rPr>
              <a:t>’</a:t>
            </a:r>
            <a:r>
              <a:rPr lang="en-US" dirty="0">
                <a:latin typeface="Twinkl Cursive Unlooped" panose="02000000000000000000" pitchFamily="2" charset="77"/>
              </a:rPr>
              <a:t>t have a place to be buried. Joseph was another one of Jesus</a:t>
            </a:r>
            <a:r>
              <a:rPr lang="ar-SA" dirty="0">
                <a:latin typeface="Twinkl Cursive Unlooped" panose="02000000000000000000" pitchFamily="2" charset="77"/>
              </a:rPr>
              <a:t>’ </a:t>
            </a:r>
            <a:r>
              <a:rPr lang="en-US" dirty="0">
                <a:latin typeface="Twinkl Cursive Unlooped" panose="02000000000000000000" pitchFamily="2" charset="77"/>
              </a:rPr>
              <a:t>friends who took a risk to help him.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Sometimes it is risky to step out and help people who are in need. Jesus, I want to be a risk-taker and help others. Give me love and courage.</a:t>
            </a:r>
            <a:endParaRPr lang="en-US" sz="2000" b="1" dirty="0">
              <a:solidFill>
                <a:srgbClr val="000000"/>
              </a:solidFill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844540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05101077-8FF6-934F-B288-1282EB5E4D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97" b="18078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B397AC7-E8A7-924C-8B73-0C121D44A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4866" y="265361"/>
            <a:ext cx="5986130" cy="214823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XIIII</a:t>
            </a:r>
            <a:b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Jesus is laid in the tomb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2B2E05F-F06D-40E8-BDB1-D6161C90B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2692" y="2291315"/>
            <a:ext cx="5638304" cy="3258879"/>
          </a:xfrm>
        </p:spPr>
        <p:txBody>
          <a:bodyPr anchor="b">
            <a:normAutofit/>
          </a:bodyPr>
          <a:lstStyle/>
          <a:p>
            <a:pPr marL="0" indent="0">
              <a:buNone/>
            </a:pPr>
            <a:r>
              <a:rPr lang="en-US" dirty="0">
                <a:latin typeface="Twinkl Cursive Unlooped" panose="02000000000000000000" pitchFamily="2" charset="77"/>
              </a:rPr>
              <a:t>Even when things look very difficult and sad, there is always hope that God can bring new life.</a:t>
            </a:r>
            <a:endParaRPr lang="en-GB" dirty="0">
              <a:latin typeface="Twinkl Cursive Unlooped" panose="02000000000000000000" pitchFamily="2" charset="77"/>
            </a:endParaRPr>
          </a:p>
          <a:p>
            <a:pPr marL="0" indent="0">
              <a:buNone/>
            </a:pPr>
            <a:r>
              <a:rPr lang="en-US" b="1" dirty="0">
                <a:latin typeface="Twinkl Cursive Unlooped" panose="02000000000000000000" pitchFamily="2" charset="77"/>
              </a:rPr>
              <a:t>Prayer: </a:t>
            </a:r>
            <a:r>
              <a:rPr lang="en-US" b="1" i="1" dirty="0">
                <a:latin typeface="Twinkl Cursive Unlooped" panose="02000000000000000000" pitchFamily="2" charset="77"/>
              </a:rPr>
              <a:t>Jesus, I believe that you died and rose from the dead so that I could have new life. Thank you!</a:t>
            </a:r>
            <a:endParaRPr lang="en-GB" b="1" dirty="0">
              <a:latin typeface="Twinkl Cursive Unlooped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604011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966E7F-DCD9-9341-AE97-B6FD52F9FB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16538" r="17497" b="-1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496CCB-B80A-A545-BBBC-5288D5552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164" y="281610"/>
            <a:ext cx="4803636" cy="1311664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The Lord’s Prayer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C811A0-66E6-FF4C-BD6D-817D1D63F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304" y="1484242"/>
            <a:ext cx="5465933" cy="5092147"/>
          </a:xfrm>
        </p:spPr>
        <p:txBody>
          <a:bodyPr anchor="ctr"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Our Father, Who art in heaven, </a:t>
            </a:r>
            <a:b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Hallowed be Thy Name. </a:t>
            </a:r>
            <a:b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Thy Kingdom come. </a:t>
            </a:r>
            <a:b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Thy Will be done, </a:t>
            </a:r>
            <a:b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on earth as it is in Heaven.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Give us this day our daily bread. </a:t>
            </a:r>
            <a:b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And forgive us our trespasses, </a:t>
            </a:r>
            <a:b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as we forgive those who trespass against us. </a:t>
            </a:r>
            <a:b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And lead us not into temptation, </a:t>
            </a:r>
            <a:b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</a:br>
            <a: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but deliver us from evil.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dirty="0">
                <a:solidFill>
                  <a:srgbClr val="000000"/>
                </a:solidFill>
                <a:latin typeface="Twinkl Cursive Unlooped" panose="02000000000000000000" pitchFamily="2" charset="77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694878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1208</Words>
  <Application>Microsoft Macintosh PowerPoint</Application>
  <PresentationFormat>Widescreen</PresentationFormat>
  <Paragraphs>49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Twinkl Cursive Unlooped</vt:lpstr>
      <vt:lpstr>Office Theme</vt:lpstr>
      <vt:lpstr>The way of the Cross </vt:lpstr>
      <vt:lpstr>I Jesus is condemned to death  </vt:lpstr>
      <vt:lpstr>II  Jesus is laden with His cross</vt:lpstr>
      <vt:lpstr>III Jesus falls the first time</vt:lpstr>
      <vt:lpstr>IV Jesus meets his mother </vt:lpstr>
      <vt:lpstr>V Simon of Cyrene helps Jesus to carry His cross </vt:lpstr>
      <vt:lpstr>VI  St. Veronica wipes the face of Jesus</vt:lpstr>
      <vt:lpstr>VII Jesus falls the second time</vt:lpstr>
      <vt:lpstr>VIII Jesus consoles the women of Jerusalem </vt:lpstr>
      <vt:lpstr>IX Jesus falls a third time </vt:lpstr>
      <vt:lpstr>X  Jesus’ clothes are taken away </vt:lpstr>
      <vt:lpstr>XI Jesus is nailed to the cross </vt:lpstr>
      <vt:lpstr>XII  Jesus dies on the cross </vt:lpstr>
      <vt:lpstr>XIII The body of Jesus is taken down from the cross </vt:lpstr>
      <vt:lpstr>XIIII Jesus is laid in the tomb</vt:lpstr>
      <vt:lpstr>The Lord’s Prayer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way of the Cross </dc:title>
  <dc:creator>Francesca Armstrong</dc:creator>
  <cp:lastModifiedBy>Francesca Armstrong</cp:lastModifiedBy>
  <cp:revision>1</cp:revision>
  <dcterms:created xsi:type="dcterms:W3CDTF">2020-04-09T10:51:30Z</dcterms:created>
  <dcterms:modified xsi:type="dcterms:W3CDTF">2020-04-09T10:52:18Z</dcterms:modified>
</cp:coreProperties>
</file>